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9"/>
  </p:notesMasterIdLst>
  <p:sldIdLst>
    <p:sldId id="257" r:id="rId2"/>
    <p:sldId id="258" r:id="rId3"/>
    <p:sldId id="259" r:id="rId4"/>
    <p:sldId id="263" r:id="rId5"/>
    <p:sldId id="260" r:id="rId6"/>
    <p:sldId id="264" r:id="rId7"/>
    <p:sldId id="274" r:id="rId8"/>
    <p:sldId id="265" r:id="rId9"/>
    <p:sldId id="261" r:id="rId10"/>
    <p:sldId id="262" r:id="rId11"/>
    <p:sldId id="268" r:id="rId12"/>
    <p:sldId id="267" r:id="rId13"/>
    <p:sldId id="278" r:id="rId14"/>
    <p:sldId id="266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9"/>
    <p:restoredTop sz="82744"/>
  </p:normalViewPr>
  <p:slideViewPr>
    <p:cSldViewPr snapToGrid="0" snapToObjects="1">
      <p:cViewPr>
        <p:scale>
          <a:sx n="107" d="100"/>
          <a:sy n="107" d="100"/>
        </p:scale>
        <p:origin x="1952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453E4-C8AF-2A47-A9B9-64FFB338822B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5C953-CCE9-D841-8B48-12AD581B48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9739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660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797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1575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686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7237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5773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0838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6616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21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51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5423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91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258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797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114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529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95C953-CCE9-D841-8B48-12AD581B48A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504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3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18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463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786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26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4671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3277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90778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599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942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83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FB8971E-4EF9-C242-9369-AEB53B795749}" type="datetimeFigureOut">
              <a:rPr kumimoji="1" lang="ko-KR" altLang="en-US" smtClean="0"/>
              <a:t>2017. 11. 22.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1ADD43-6F64-C540-9C28-7F2289CF2F05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694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tiff"/><Relationship Id="rId5" Type="http://schemas.openxmlformats.org/officeDocument/2006/relationships/image" Target="../media/image35.jp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ev-intern.cafe.naver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Outstagram</a:t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인턴</a:t>
            </a:r>
            <a:endParaRPr kumimoji="1" lang="en-US" altLang="ko-KR" dirty="0" smtClean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김세준</a:t>
            </a:r>
            <a:endParaRPr kumimoji="1" lang="ko-KR" altLang="en-US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86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/>
              <a:t>Develop </a:t>
            </a:r>
            <a:r>
              <a:rPr kumimoji="1" lang="en-US" altLang="ko-KR" sz="4400" dirty="0" smtClean="0"/>
              <a:t> &gt; UI</a:t>
            </a:r>
            <a:endParaRPr kumimoji="1" lang="ko-KR" altLang="en-US" sz="4400"/>
          </a:p>
        </p:txBody>
      </p:sp>
      <p:grpSp>
        <p:nvGrpSpPr>
          <p:cNvPr id="8" name="그룹 7"/>
          <p:cNvGrpSpPr/>
          <p:nvPr/>
        </p:nvGrpSpPr>
        <p:grpSpPr>
          <a:xfrm>
            <a:off x="1279813" y="4084341"/>
            <a:ext cx="3307406" cy="2112512"/>
            <a:chOff x="2538248" y="4564185"/>
            <a:chExt cx="3307406" cy="211251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69" t="49563" r="44005" b="12059"/>
            <a:stretch/>
          </p:blipFill>
          <p:spPr>
            <a:xfrm>
              <a:off x="2538248" y="4564185"/>
              <a:ext cx="3102212" cy="1973908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5218385" y="6042511"/>
              <a:ext cx="627269" cy="6341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49600" r="44396" b="12023"/>
          <a:stretch/>
        </p:blipFill>
        <p:spPr>
          <a:xfrm>
            <a:off x="5120686" y="4084341"/>
            <a:ext cx="3062833" cy="19739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1" t="19783" r="31034" b="7431"/>
          <a:stretch/>
        </p:blipFill>
        <p:spPr>
          <a:xfrm>
            <a:off x="5001074" y="1927933"/>
            <a:ext cx="1692593" cy="16712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6" t="19932" r="31035" b="10030"/>
          <a:stretch/>
        </p:blipFill>
        <p:spPr>
          <a:xfrm>
            <a:off x="2302275" y="1927933"/>
            <a:ext cx="1752636" cy="16686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36" y="3100032"/>
            <a:ext cx="175559" cy="227194"/>
          </a:xfrm>
          <a:prstGeom prst="rect">
            <a:avLst/>
          </a:prstGeom>
        </p:spPr>
      </p:pic>
      <p:sp>
        <p:nvSpPr>
          <p:cNvPr id="11" name="오른쪽 화살표[R] 10"/>
          <p:cNvSpPr/>
          <p:nvPr/>
        </p:nvSpPr>
        <p:spPr>
          <a:xfrm rot="10800000">
            <a:off x="2494268" y="3028527"/>
            <a:ext cx="242047" cy="121024"/>
          </a:xfrm>
          <a:prstGeom prst="rightArrow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stCxn id="6" idx="6"/>
          </p:cNvCxnSpPr>
          <p:nvPr/>
        </p:nvCxnSpPr>
        <p:spPr>
          <a:xfrm flipV="1">
            <a:off x="4587219" y="4592315"/>
            <a:ext cx="3493444" cy="1287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화살표[R] 14"/>
          <p:cNvSpPr/>
          <p:nvPr/>
        </p:nvSpPr>
        <p:spPr>
          <a:xfrm>
            <a:off x="4262669" y="2673232"/>
            <a:ext cx="531159" cy="195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187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>
                <a:ea typeface="Nanum Gothic" charset="-127"/>
                <a:cs typeface="Nanum Gothic" charset="-127"/>
              </a:rPr>
              <a:t>Develop  &gt; Recommend</a:t>
            </a:r>
            <a:endParaRPr kumimoji="1" lang="ko-KR" altLang="en-US" sz="4400">
              <a:ea typeface="Nanum Gothic" charset="-127"/>
              <a:cs typeface="Nanum Gothic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15858" y="2141182"/>
            <a:ext cx="8532342" cy="3482378"/>
            <a:chOff x="315858" y="2141182"/>
            <a:chExt cx="8532342" cy="3482378"/>
          </a:xfrm>
        </p:grpSpPr>
        <p:sp>
          <p:nvSpPr>
            <p:cNvPr id="11" name="직사각형 10"/>
            <p:cNvSpPr/>
            <p:nvPr/>
          </p:nvSpPr>
          <p:spPr>
            <a:xfrm>
              <a:off x="4961733" y="2912767"/>
              <a:ext cx="1582614" cy="802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Item Based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961733" y="4516935"/>
              <a:ext cx="1582614" cy="802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User Based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637466" y="3714851"/>
              <a:ext cx="1582614" cy="802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Clustering</a:t>
              </a:r>
            </a:p>
          </p:txBody>
        </p:sp>
        <p:sp>
          <p:nvSpPr>
            <p:cNvPr id="14" name="아래쪽 화살표[D] 13"/>
            <p:cNvSpPr/>
            <p:nvPr/>
          </p:nvSpPr>
          <p:spPr>
            <a:xfrm rot="14357477">
              <a:off x="4460632" y="3306310"/>
              <a:ext cx="242794" cy="585926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" name="아래쪽 화살표[D] 14"/>
            <p:cNvSpPr/>
            <p:nvPr/>
          </p:nvSpPr>
          <p:spPr>
            <a:xfrm rot="18065220">
              <a:off x="4460938" y="4369783"/>
              <a:ext cx="242794" cy="585926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265586" y="3714851"/>
              <a:ext cx="1582614" cy="802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Recommend</a:t>
              </a:r>
            </a:p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And</a:t>
              </a:r>
            </a:p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Evaluator</a:t>
              </a:r>
            </a:p>
          </p:txBody>
        </p:sp>
        <p:sp>
          <p:nvSpPr>
            <p:cNvPr id="17" name="아래쪽 화살표[D] 16"/>
            <p:cNvSpPr/>
            <p:nvPr/>
          </p:nvSpPr>
          <p:spPr>
            <a:xfrm rot="18425904">
              <a:off x="6795669" y="3281475"/>
              <a:ext cx="242794" cy="585926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" name="아래쪽 화살표[D] 17"/>
            <p:cNvSpPr/>
            <p:nvPr/>
          </p:nvSpPr>
          <p:spPr>
            <a:xfrm rot="14524657">
              <a:off x="6796875" y="4369783"/>
              <a:ext cx="242794" cy="585926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15858" y="3714850"/>
              <a:ext cx="1582614" cy="8020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smtClean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Data</a:t>
              </a:r>
            </a:p>
          </p:txBody>
        </p:sp>
        <p:sp>
          <p:nvSpPr>
            <p:cNvPr id="20" name="아래쪽 화살표[D] 19"/>
            <p:cNvSpPr/>
            <p:nvPr/>
          </p:nvSpPr>
          <p:spPr>
            <a:xfrm rot="16200000">
              <a:off x="2157267" y="3822930"/>
              <a:ext cx="242794" cy="585926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873752" y="2606040"/>
              <a:ext cx="1764792" cy="3017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94860" y="2141182"/>
              <a:ext cx="2239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 smtClean="0"/>
                <a:t>Collaborative Filtering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871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 smtClean="0"/>
              <a:t>Recommend  &gt; Crawler</a:t>
            </a:r>
            <a:endParaRPr kumimoji="1" lang="ko-KR" altLang="en-US" sz="440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" t="4279" r="6420" b="6005"/>
          <a:stretch/>
        </p:blipFill>
        <p:spPr>
          <a:xfrm>
            <a:off x="429260" y="2381956"/>
            <a:ext cx="8331200" cy="366888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092678"/>
            <a:ext cx="1420989" cy="9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 smtClean="0">
                <a:latin typeface="Nanum Gothic" charset="-127"/>
                <a:ea typeface="Nanum Gothic" charset="-127"/>
                <a:cs typeface="Nanum Gothic" charset="-127"/>
              </a:rPr>
              <a:t>Recommend  &gt; Data</a:t>
            </a:r>
            <a:endParaRPr kumimoji="1" lang="ko-KR" altLang="en-US" sz="4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3" y="2510223"/>
            <a:ext cx="4256657" cy="3168694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endCxn id="4" idx="1"/>
          </p:cNvCxnSpPr>
          <p:nvPr/>
        </p:nvCxnSpPr>
        <p:spPr>
          <a:xfrm>
            <a:off x="3586348" y="4094570"/>
            <a:ext cx="434103" cy="4004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아래쪽 화살표[D] 27"/>
          <p:cNvSpPr/>
          <p:nvPr/>
        </p:nvSpPr>
        <p:spPr>
          <a:xfrm rot="21600000">
            <a:off x="2224846" y="4335804"/>
            <a:ext cx="407694" cy="737078"/>
          </a:xfrm>
          <a:prstGeom prst="downArrow">
            <a:avLst>
              <a:gd name="adj1" fmla="val 50000"/>
              <a:gd name="adj2" fmla="val 4857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9" name="아래쪽 화살표[D] 28"/>
          <p:cNvSpPr/>
          <p:nvPr/>
        </p:nvSpPr>
        <p:spPr>
          <a:xfrm rot="21600000">
            <a:off x="2225817" y="3113691"/>
            <a:ext cx="407694" cy="737078"/>
          </a:xfrm>
          <a:prstGeom prst="downArrow">
            <a:avLst>
              <a:gd name="adj1" fmla="val 50000"/>
              <a:gd name="adj2" fmla="val 4857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" r="-1" b="6490"/>
          <a:stretch/>
        </p:blipFill>
        <p:spPr>
          <a:xfrm>
            <a:off x="6241930" y="1745777"/>
            <a:ext cx="2088118" cy="1850115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4020451" y="3624294"/>
            <a:ext cx="4870663" cy="1741466"/>
            <a:chOff x="4020451" y="3624294"/>
            <a:chExt cx="4870663" cy="1741466"/>
          </a:xfrm>
        </p:grpSpPr>
        <p:grpSp>
          <p:nvGrpSpPr>
            <p:cNvPr id="6" name="그룹 5"/>
            <p:cNvGrpSpPr/>
            <p:nvPr/>
          </p:nvGrpSpPr>
          <p:grpSpPr>
            <a:xfrm>
              <a:off x="4020451" y="3624294"/>
              <a:ext cx="4870663" cy="1741466"/>
              <a:chOff x="4020451" y="3624294"/>
              <a:chExt cx="4870663" cy="174146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0451" y="3624294"/>
                <a:ext cx="4870663" cy="174146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5503" y="3824074"/>
                <a:ext cx="255338" cy="33673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1769" y="4417428"/>
                <a:ext cx="255338" cy="336737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495" y="4244013"/>
              <a:ext cx="577689" cy="103984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014" y="4202927"/>
              <a:ext cx="119970" cy="1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77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941030" cy="1450757"/>
          </a:xfrm>
        </p:spPr>
        <p:txBody>
          <a:bodyPr>
            <a:normAutofit/>
          </a:bodyPr>
          <a:lstStyle/>
          <a:p>
            <a:r>
              <a:rPr kumimoji="1" lang="en-US" altLang="ko-KR" sz="4400" dirty="0" smtClean="0">
                <a:latin typeface="Nanum Gothic" charset="-127"/>
                <a:ea typeface="Nanum Gothic" charset="-127"/>
                <a:cs typeface="Nanum Gothic" charset="-127"/>
              </a:rPr>
              <a:t>Recommend  &gt; Clustering</a:t>
            </a:r>
            <a:endParaRPr kumimoji="1" lang="ko-KR" altLang="en-US" sz="4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68446" y="2368444"/>
            <a:ext cx="4512039" cy="2731375"/>
            <a:chOff x="461727" y="2073245"/>
            <a:chExt cx="4617267" cy="341315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7" t="1874" r="1324" b="1609"/>
            <a:stretch/>
          </p:blipFill>
          <p:spPr>
            <a:xfrm>
              <a:off x="461727" y="2073245"/>
              <a:ext cx="4617267" cy="297859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9" t="14910" r="1025" b="11975"/>
            <a:stretch/>
          </p:blipFill>
          <p:spPr>
            <a:xfrm>
              <a:off x="642795" y="5124261"/>
              <a:ext cx="4255129" cy="362138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3321864" y="5198476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Nearest Neighborhood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7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59" y="286604"/>
            <a:ext cx="7627717" cy="1450757"/>
          </a:xfrm>
        </p:spPr>
        <p:txBody>
          <a:bodyPr>
            <a:normAutofit/>
          </a:bodyPr>
          <a:lstStyle/>
          <a:p>
            <a:r>
              <a:rPr kumimoji="1" lang="en-US" altLang="ko-KR" sz="4400" dirty="0" smtClean="0">
                <a:latin typeface="Nanum Gothic" charset="-127"/>
                <a:ea typeface="Nanum Gothic" charset="-127"/>
                <a:cs typeface="Nanum Gothic" charset="-127"/>
              </a:rPr>
              <a:t>Recommend </a:t>
            </a:r>
            <a:r>
              <a:rPr kumimoji="1" lang="ko-KR" altLang="en-US" sz="4400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4400" dirty="0" smtClean="0">
                <a:latin typeface="Nanum Gothic" charset="-127"/>
                <a:ea typeface="Nanum Gothic" charset="-127"/>
                <a:cs typeface="Nanum Gothic" charset="-127"/>
              </a:rPr>
              <a:t>&gt; CF</a:t>
            </a:r>
            <a:endParaRPr kumimoji="1" lang="ko-KR" altLang="en-US" sz="4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74" y="4356126"/>
            <a:ext cx="2749533" cy="15063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806" y="2109135"/>
            <a:ext cx="1487871" cy="1606042"/>
          </a:xfrm>
          <a:prstGeom prst="rect">
            <a:avLst/>
          </a:prstGeom>
        </p:spPr>
      </p:pic>
      <p:sp>
        <p:nvSpPr>
          <p:cNvPr id="18" name="오른쪽 화살표[R] 17"/>
          <p:cNvSpPr/>
          <p:nvPr/>
        </p:nvSpPr>
        <p:spPr>
          <a:xfrm>
            <a:off x="3983343" y="3629522"/>
            <a:ext cx="938502" cy="7266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167974" y="2732199"/>
            <a:ext cx="3282702" cy="2799004"/>
            <a:chOff x="5423011" y="2811368"/>
            <a:chExt cx="3282702" cy="2799004"/>
          </a:xfrm>
        </p:grpSpPr>
        <p:grpSp>
          <p:nvGrpSpPr>
            <p:cNvPr id="28" name="그룹 27"/>
            <p:cNvGrpSpPr/>
            <p:nvPr/>
          </p:nvGrpSpPr>
          <p:grpSpPr>
            <a:xfrm>
              <a:off x="5836339" y="2811368"/>
              <a:ext cx="2869374" cy="1991407"/>
              <a:chOff x="6012998" y="3396048"/>
              <a:chExt cx="2869374" cy="1991407"/>
            </a:xfrm>
          </p:grpSpPr>
          <p:grpSp>
            <p:nvGrpSpPr>
              <p:cNvPr id="27" name="그룹 26"/>
              <p:cNvGrpSpPr/>
              <p:nvPr/>
            </p:nvGrpSpPr>
            <p:grpSpPr>
              <a:xfrm flipH="1">
                <a:off x="6012998" y="3396048"/>
                <a:ext cx="2196661" cy="1991407"/>
                <a:chOff x="4992626" y="3153513"/>
                <a:chExt cx="2196661" cy="1991407"/>
              </a:xfrm>
            </p:grpSpPr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69" t="9052" r="10465" b="15530"/>
                <a:stretch/>
              </p:blipFill>
              <p:spPr>
                <a:xfrm>
                  <a:off x="5053910" y="3153513"/>
                  <a:ext cx="1923394" cy="1776249"/>
                </a:xfrm>
                <a:prstGeom prst="rect">
                  <a:avLst/>
                </a:prstGeom>
              </p:spPr>
            </p:pic>
            <p:sp>
              <p:nvSpPr>
                <p:cNvPr id="23" name="직사각형 22"/>
                <p:cNvSpPr/>
                <p:nvPr/>
              </p:nvSpPr>
              <p:spPr>
                <a:xfrm>
                  <a:off x="4992626" y="4346135"/>
                  <a:ext cx="2196661" cy="7987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4" name="직사각형 23"/>
                <p:cNvSpPr/>
                <p:nvPr/>
              </p:nvSpPr>
              <p:spPr>
                <a:xfrm>
                  <a:off x="6046175" y="4265767"/>
                  <a:ext cx="825063" cy="3853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25" name="직사각형 24"/>
                <p:cNvSpPr/>
                <p:nvPr/>
              </p:nvSpPr>
              <p:spPr>
                <a:xfrm>
                  <a:off x="5305195" y="4635415"/>
                  <a:ext cx="825063" cy="3853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6693479" y="4462737"/>
                <a:ext cx="21888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000" b="1" dirty="0" smtClean="0">
                    <a:ln w="6600">
                      <a:solidFill>
                        <a:schemeClr val="accent2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dist="38100" dir="2700000" algn="tl" rotWithShape="0">
                        <a:schemeClr val="accent2"/>
                      </a:outerShdw>
                    </a:effectLst>
                    <a:latin typeface="Nanum Gothic" charset="-127"/>
                    <a:ea typeface="Nanum Gothic" charset="-127"/>
                    <a:cs typeface="Nanum Gothic" charset="-127"/>
                  </a:rPr>
                  <a:t>EVALUATOR</a:t>
                </a:r>
                <a:endParaRPr kumimoji="1" lang="ko-KR" altLang="en-US" sz="2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398" y="4419008"/>
              <a:ext cx="777882" cy="537694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919" y="4410247"/>
              <a:ext cx="781726" cy="546455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2808" y="4410247"/>
              <a:ext cx="779675" cy="546455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313" y="5047950"/>
              <a:ext cx="796890" cy="537694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38" y="5048903"/>
              <a:ext cx="770518" cy="533230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5423011" y="4388713"/>
              <a:ext cx="830315" cy="588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6321645" y="4393968"/>
              <a:ext cx="830315" cy="588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230457" y="4390615"/>
              <a:ext cx="830315" cy="588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423011" y="5021792"/>
              <a:ext cx="830315" cy="588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324276" y="5020498"/>
              <a:ext cx="830315" cy="588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9" b="1268"/>
            <a:stretch/>
          </p:blipFill>
          <p:spPr>
            <a:xfrm>
              <a:off x="7252247" y="5036386"/>
              <a:ext cx="777734" cy="561735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7225541" y="5020498"/>
              <a:ext cx="830315" cy="5885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08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dirty="0" smtClean="0">
                <a:latin typeface="Nanum Gothic" charset="-127"/>
                <a:ea typeface="Nanum Gothic" charset="-127"/>
                <a:cs typeface="Nanum Gothic" charset="-127"/>
                <a:hlinkClick r:id="rId3"/>
              </a:rPr>
              <a:t>Outstagram</a:t>
            </a:r>
            <a:endParaRPr kumimoji="1" lang="en-US" altLang="ko-KR" sz="40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9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22959" y="286604"/>
            <a:ext cx="7543801" cy="1450757"/>
          </a:xfrm>
        </p:spPr>
        <p:txBody>
          <a:bodyPr>
            <a:normAutofit/>
          </a:bodyPr>
          <a:lstStyle/>
          <a:p>
            <a:r>
              <a:rPr kumimoji="1" lang="ko-KR" altLang="en-US" sz="4400" smtClean="0">
                <a:latin typeface="Nanum Gothic" charset="-127"/>
                <a:ea typeface="Nanum Gothic" charset="-127"/>
                <a:cs typeface="Nanum Gothic" charset="-127"/>
              </a:rPr>
              <a:t>시연</a:t>
            </a:r>
            <a:endParaRPr kumimoji="1" lang="ko-KR" altLang="en-US" sz="44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9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dirty="0" smtClean="0">
                <a:latin typeface="Nanum Gothic" charset="-127"/>
                <a:ea typeface="Nanum Gothic" charset="-127"/>
                <a:cs typeface="Nanum Gothic" charset="-127"/>
              </a:rPr>
              <a:t>Q&amp;A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6600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660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69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400" dirty="0" smtClean="0">
                <a:ea typeface="Nanum Gothic" charset="-127"/>
                <a:cs typeface="Nanum Gothic" charset="-127"/>
              </a:rPr>
              <a:t>목차</a:t>
            </a:r>
            <a:endParaRPr kumimoji="1" lang="ko-KR" altLang="en-US" sz="4400" dirty="0"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 - Outstagram</a:t>
            </a: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Develop</a:t>
            </a: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 - </a:t>
            </a:r>
            <a:r>
              <a:rPr lang="ko-KR" altLang="en-US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시연</a:t>
            </a:r>
            <a:endParaRPr lang="en-US" altLang="ko-KR" b="1" dirty="0" smtClean="0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b="1" dirty="0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ko-KR" altLang="en-US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Q&amp;A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1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4400" dirty="0" smtClean="0"/>
              <a:t>Outstagram</a:t>
            </a:r>
            <a:endParaRPr kumimoji="1" lang="ko-KR" altLang="en-US" sz="4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62" b="88889" l="685" r="89726">
                        <a14:foregroundMark x1="12329" y1="34921" x2="12329" y2="34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50" r="8387" b="6584"/>
          <a:stretch/>
        </p:blipFill>
        <p:spPr>
          <a:xfrm>
            <a:off x="3722654" y="4096208"/>
            <a:ext cx="1698693" cy="6366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86" b="96429" l="10000" r="90000">
                        <a14:foregroundMark x1="53000" y1="82738" x2="53000" y2="82738"/>
                        <a14:foregroundMark x1="37667" y1="78571" x2="37667" y2="78571"/>
                        <a14:foregroundMark x1="28333" y1="77976" x2="28333" y2="77976"/>
                        <a14:foregroundMark x1="61000" y1="82143" x2="61000" y2="82143"/>
                      </a14:backgroundRemoval>
                    </a14:imgEffect>
                  </a14:imgLayer>
                </a14:imgProps>
              </a:ext>
            </a:extLst>
          </a:blip>
          <a:srcRect l="29394" r="30524" b="35020"/>
          <a:stretch/>
        </p:blipFill>
        <p:spPr>
          <a:xfrm>
            <a:off x="3808430" y="2709795"/>
            <a:ext cx="1527140" cy="13864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90" b="96503" l="3654" r="89701">
                        <a14:foregroundMark x1="14618" y1="72727" x2="14618" y2="7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8483" y="2572922"/>
            <a:ext cx="582411" cy="5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9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 smtClean="0"/>
              <a:t>Develop</a:t>
            </a:r>
            <a:endParaRPr kumimoji="1" lang="ko-KR" altLang="en-US" sz="4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- Web Main</a:t>
            </a:r>
          </a:p>
          <a:p>
            <a:endParaRPr kumimoji="1" lang="en-US" altLang="ko-KR" dirty="0" smtClean="0"/>
          </a:p>
          <a:p>
            <a:r>
              <a:rPr kumimoji="1" lang="en-US" altLang="ko-KR" dirty="0"/>
              <a:t>- File Server</a:t>
            </a:r>
          </a:p>
          <a:p>
            <a:endParaRPr kumimoji="1" lang="en-US" altLang="ko-KR" dirty="0" smtClean="0"/>
          </a:p>
          <a:p>
            <a:r>
              <a:rPr kumimoji="1" lang="en-US" altLang="ko-KR" dirty="0"/>
              <a:t>- </a:t>
            </a:r>
            <a:r>
              <a:rPr kumimoji="1" lang="en-US" altLang="ko-KR" dirty="0" smtClean="0"/>
              <a:t>UI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- Recommend</a:t>
            </a:r>
          </a:p>
        </p:txBody>
      </p:sp>
    </p:spTree>
    <p:extLst>
      <p:ext uri="{BB962C8B-B14F-4D97-AF65-F5344CB8AC3E}">
        <p14:creationId xmlns:p14="http://schemas.microsoft.com/office/powerpoint/2010/main" val="17774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" y="2293256"/>
            <a:ext cx="9144000" cy="3243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/>
              <a:t>Develop </a:t>
            </a:r>
            <a:r>
              <a:rPr kumimoji="1" lang="en-US" altLang="ko-KR" sz="4400" dirty="0" smtClean="0"/>
              <a:t> &gt; Architecture</a:t>
            </a:r>
            <a:endParaRPr kumimoji="1" lang="ko-KR" alt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2810491" y="2195679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&lt;</a:t>
            </a:r>
            <a:r>
              <a:rPr kumimoji="1" lang="ko-KR" altLang="en-US" sz="1400"/>
              <a:t>웹 메인</a:t>
            </a:r>
            <a:r>
              <a:rPr kumimoji="1" lang="en-US" altLang="ko-KR" sz="1400" dirty="0"/>
              <a:t>&gt;</a:t>
            </a:r>
            <a:endParaRPr kumimoji="1"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516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/>
              <a:t>Develop </a:t>
            </a:r>
            <a:r>
              <a:rPr kumimoji="1" lang="en-US" altLang="ko-KR" sz="4400" dirty="0" smtClean="0"/>
              <a:t> &gt; Rest API</a:t>
            </a:r>
            <a:endParaRPr kumimoji="1" lang="ko-KR" altLang="en-US" sz="4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7"/>
          <a:stretch/>
        </p:blipFill>
        <p:spPr>
          <a:xfrm>
            <a:off x="2605603" y="2948478"/>
            <a:ext cx="2905610" cy="406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23" y="2108059"/>
            <a:ext cx="1165175" cy="13375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8997" y="4167151"/>
            <a:ext cx="160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Spring </a:t>
            </a:r>
          </a:p>
          <a:p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RestTemplate</a:t>
            </a:r>
            <a:endParaRPr kumimoji="1"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" b="14830"/>
          <a:stretch/>
        </p:blipFill>
        <p:spPr>
          <a:xfrm>
            <a:off x="2605602" y="4306190"/>
            <a:ext cx="4940300" cy="38614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"/>
          <a:stretch/>
        </p:blipFill>
        <p:spPr>
          <a:xfrm>
            <a:off x="2605602" y="4965408"/>
            <a:ext cx="6362700" cy="41723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41" y="2285767"/>
            <a:ext cx="2400300" cy="4064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68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/>
              <a:t>Develop </a:t>
            </a:r>
            <a:r>
              <a:rPr kumimoji="1" lang="en-US" altLang="ko-KR" sz="4400" dirty="0" smtClean="0"/>
              <a:t> &gt; Logger</a:t>
            </a:r>
            <a:endParaRPr kumimoji="1" lang="ko-KR" altLang="en-US" sz="4400" dirty="0"/>
          </a:p>
        </p:txBody>
      </p:sp>
      <p:sp>
        <p:nvSpPr>
          <p:cNvPr id="4" name="직사각형 3"/>
          <p:cNvSpPr/>
          <p:nvPr/>
        </p:nvSpPr>
        <p:spPr>
          <a:xfrm>
            <a:off x="950404" y="3645598"/>
            <a:ext cx="2139025" cy="5286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chemeClr val="tx1"/>
                </a:solidFill>
              </a:rPr>
              <a:t>함수 실행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아래쪽 화살표[D] 4"/>
          <p:cNvSpPr/>
          <p:nvPr/>
        </p:nvSpPr>
        <p:spPr>
          <a:xfrm>
            <a:off x="1901248" y="2561785"/>
            <a:ext cx="275055" cy="8527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아래쪽 화살표[D] 5"/>
          <p:cNvSpPr/>
          <p:nvPr/>
        </p:nvSpPr>
        <p:spPr>
          <a:xfrm>
            <a:off x="1901248" y="4405294"/>
            <a:ext cx="275055" cy="8527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3" name="직선 화살표 연결선 12"/>
          <p:cNvCxnSpPr>
            <a:stCxn id="4" idx="3"/>
            <a:endCxn id="17" idx="1"/>
          </p:cNvCxnSpPr>
          <p:nvPr/>
        </p:nvCxnSpPr>
        <p:spPr>
          <a:xfrm>
            <a:off x="3089429" y="3909917"/>
            <a:ext cx="37353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65" y="3382293"/>
            <a:ext cx="4903795" cy="1055247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65" y="4739099"/>
            <a:ext cx="4395952" cy="10418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65" y="2038919"/>
            <a:ext cx="4539943" cy="104181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cxnSp>
        <p:nvCxnSpPr>
          <p:cNvPr id="30" name="직선 화살표 연결선 29"/>
          <p:cNvCxnSpPr>
            <a:stCxn id="5" idx="0"/>
            <a:endCxn id="19" idx="1"/>
          </p:cNvCxnSpPr>
          <p:nvPr/>
        </p:nvCxnSpPr>
        <p:spPr>
          <a:xfrm flipV="1">
            <a:off x="2038776" y="2559827"/>
            <a:ext cx="1424189" cy="195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6" idx="2"/>
            <a:endCxn id="18" idx="1"/>
          </p:cNvCxnSpPr>
          <p:nvPr/>
        </p:nvCxnSpPr>
        <p:spPr>
          <a:xfrm>
            <a:off x="2038776" y="5258049"/>
            <a:ext cx="1424189" cy="1958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 smtClean="0"/>
              <a:t>Develop  &gt; File Server</a:t>
            </a:r>
            <a:endParaRPr kumimoji="1" lang="ko-KR" altLang="en-US" sz="4400" dirty="0"/>
          </a:p>
        </p:txBody>
      </p:sp>
      <p:sp>
        <p:nvSpPr>
          <p:cNvPr id="8" name="직사각형 7"/>
          <p:cNvSpPr/>
          <p:nvPr/>
        </p:nvSpPr>
        <p:spPr>
          <a:xfrm>
            <a:off x="3990872" y="3523893"/>
            <a:ext cx="1582614" cy="8020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File/Image</a:t>
            </a:r>
          </a:p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Server</a:t>
            </a:r>
          </a:p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Master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32896" y="3523893"/>
            <a:ext cx="1582614" cy="8020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Slave</a:t>
            </a:r>
            <a:endParaRPr kumimoji="1" lang="ko-KR" altLang="en-US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왼쪽/오른쪽 화살표[L] 9"/>
          <p:cNvSpPr/>
          <p:nvPr/>
        </p:nvSpPr>
        <p:spPr>
          <a:xfrm>
            <a:off x="5581772" y="3806037"/>
            <a:ext cx="751123" cy="193204"/>
          </a:xfrm>
          <a:prstGeom prst="leftRightArrow">
            <a:avLst>
              <a:gd name="adj1" fmla="val 53319"/>
              <a:gd name="adj2" fmla="val 6096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47533" y="2721809"/>
            <a:ext cx="1582614" cy="8020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Web Main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47533" y="4325977"/>
            <a:ext cx="1582614" cy="8020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Browser</a:t>
            </a:r>
          </a:p>
        </p:txBody>
      </p:sp>
      <p:sp>
        <p:nvSpPr>
          <p:cNvPr id="13" name="오른쪽 화살표[R] 12"/>
          <p:cNvSpPr/>
          <p:nvPr/>
        </p:nvSpPr>
        <p:spPr>
          <a:xfrm rot="16200000">
            <a:off x="1971994" y="3823302"/>
            <a:ext cx="746246" cy="1944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88071" y="374026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업로드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47889" y="466481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이미지 요청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왼쪽/오른쪽 화살표[L] 15"/>
          <p:cNvSpPr/>
          <p:nvPr/>
        </p:nvSpPr>
        <p:spPr>
          <a:xfrm rot="20252609">
            <a:off x="3115395" y="4423973"/>
            <a:ext cx="890230" cy="193204"/>
          </a:xfrm>
          <a:prstGeom prst="leftRightArrow">
            <a:avLst>
              <a:gd name="adj1" fmla="val 53319"/>
              <a:gd name="adj2" fmla="val 6096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왼쪽/오른쪽 화살표[L] 16"/>
          <p:cNvSpPr/>
          <p:nvPr/>
        </p:nvSpPr>
        <p:spPr>
          <a:xfrm rot="1544287">
            <a:off x="3102852" y="3211683"/>
            <a:ext cx="890230" cy="193204"/>
          </a:xfrm>
          <a:prstGeom prst="leftRightArrow">
            <a:avLst>
              <a:gd name="adj1" fmla="val 53319"/>
              <a:gd name="adj2" fmla="val 60968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2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400" dirty="0"/>
              <a:t>Develop </a:t>
            </a:r>
            <a:r>
              <a:rPr kumimoji="1" lang="en-US" altLang="ko-KR" sz="4400" dirty="0" smtClean="0"/>
              <a:t> &gt; UI</a:t>
            </a:r>
            <a:endParaRPr kumimoji="1" lang="ko-KR" altLang="en-US" sz="44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60" y="2025775"/>
            <a:ext cx="3337560" cy="410980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953" r="1383" b="953"/>
          <a:stretch/>
        </p:blipFill>
        <p:spPr>
          <a:xfrm>
            <a:off x="5560616" y="1868937"/>
            <a:ext cx="944180" cy="14904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8" y="3517504"/>
            <a:ext cx="2143581" cy="235212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289917" y="2261838"/>
            <a:ext cx="312807" cy="1539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665096" y="2559570"/>
            <a:ext cx="989351" cy="69991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99997" y="2043230"/>
            <a:ext cx="158020" cy="1032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97678" y="2044630"/>
            <a:ext cx="162705" cy="10560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94789" y="2044630"/>
            <a:ext cx="370329" cy="1093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" t="7301" r="2569" b="7962"/>
          <a:stretch/>
        </p:blipFill>
        <p:spPr>
          <a:xfrm>
            <a:off x="3705895" y="3345288"/>
            <a:ext cx="277905" cy="8693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693017" y="3332408"/>
            <a:ext cx="299434" cy="10947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화살표 연결선 22"/>
          <p:cNvCxnSpPr>
            <a:stCxn id="15" idx="3"/>
          </p:cNvCxnSpPr>
          <p:nvPr/>
        </p:nvCxnSpPr>
        <p:spPr>
          <a:xfrm flipV="1">
            <a:off x="4602724" y="2338788"/>
            <a:ext cx="93979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/>
          <p:cNvCxnSpPr>
            <a:stCxn id="16" idx="3"/>
            <a:endCxn id="12" idx="1"/>
          </p:cNvCxnSpPr>
          <p:nvPr/>
        </p:nvCxnSpPr>
        <p:spPr>
          <a:xfrm>
            <a:off x="4654447" y="2909529"/>
            <a:ext cx="508481" cy="178403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3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4369</TotalTime>
  <Words>114</Words>
  <Application>Microsoft Macintosh PowerPoint</Application>
  <PresentationFormat>화면 슬라이드 쇼(4:3)</PresentationFormat>
  <Paragraphs>76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Calibri</vt:lpstr>
      <vt:lpstr>Calibri Light</vt:lpstr>
      <vt:lpstr>Nanum Gothic</vt:lpstr>
      <vt:lpstr>추억</vt:lpstr>
      <vt:lpstr> Outstagram </vt:lpstr>
      <vt:lpstr>목차</vt:lpstr>
      <vt:lpstr>Outstagram</vt:lpstr>
      <vt:lpstr>Develop</vt:lpstr>
      <vt:lpstr>Develop  &gt; Architecture</vt:lpstr>
      <vt:lpstr>Develop  &gt; Rest API</vt:lpstr>
      <vt:lpstr>Develop  &gt; Logger</vt:lpstr>
      <vt:lpstr>Develop  &gt; File Server</vt:lpstr>
      <vt:lpstr>Develop  &gt; UI</vt:lpstr>
      <vt:lpstr>Develop  &gt; UI</vt:lpstr>
      <vt:lpstr>Develop  &gt; Recommend</vt:lpstr>
      <vt:lpstr>Recommend  &gt; Crawler</vt:lpstr>
      <vt:lpstr>Recommend  &gt; Data</vt:lpstr>
      <vt:lpstr>Recommend  &gt; Clustering</vt:lpstr>
      <vt:lpstr>Recommend  &gt; CF</vt:lpstr>
      <vt:lpstr>시연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Outstagram </dc:title>
  <dc:creator>Microsoft Office 사용자</dc:creator>
  <cp:lastModifiedBy>Microsoft Office 사용자</cp:lastModifiedBy>
  <cp:revision>80</cp:revision>
  <dcterms:created xsi:type="dcterms:W3CDTF">2017-11-18T05:03:13Z</dcterms:created>
  <dcterms:modified xsi:type="dcterms:W3CDTF">2017-11-22T06:55:59Z</dcterms:modified>
</cp:coreProperties>
</file>